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393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 showGuides="1">
      <p:cViewPr varScale="1">
        <p:scale>
          <a:sx n="134" d="100"/>
          <a:sy n="134" d="100"/>
        </p:scale>
        <p:origin x="144" y="7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8A2127-2A22-46B7-AADA-FBBC1E38DDCB}" type="datetimeFigureOut">
              <a:rPr lang="da-DK" smtClean="0"/>
              <a:t>15-02-2022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4B43DB-4934-4D87-BDCD-3A46799EAE28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7264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8900" y="744538"/>
            <a:ext cx="6619875" cy="372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b="1" dirty="0"/>
              <a:t>References</a:t>
            </a:r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en-GB" altLang="en-US" sz="1100" dirty="0">
                <a:solidFill>
                  <a:prstClr val="black"/>
                </a:solidFill>
              </a:rPr>
              <a:t>American Psychiatric Association. Diagnostic and Statistical Manual of Mental Health Disorders. 5th ed. Washington, DC: American Psychiatric Association; 2013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altLang="en-US" sz="1100" dirty="0">
                <a:solidFill>
                  <a:prstClr val="black"/>
                </a:solidFill>
              </a:rPr>
              <a:t>Jaeger J et al</a:t>
            </a:r>
            <a:r>
              <a:rPr lang="en-US" altLang="en-US" sz="1100" i="1" dirty="0">
                <a:solidFill>
                  <a:prstClr val="black"/>
                </a:solidFill>
              </a:rPr>
              <a:t>. Psychiatry Res </a:t>
            </a:r>
            <a:r>
              <a:rPr lang="en-US" altLang="en-US" sz="1100" i="0" dirty="0">
                <a:solidFill>
                  <a:prstClr val="black"/>
                </a:solidFill>
              </a:rPr>
              <a:t>2006;</a:t>
            </a:r>
            <a:r>
              <a:rPr lang="en-US" altLang="en-US" sz="1100" dirty="0">
                <a:solidFill>
                  <a:prstClr val="black"/>
                </a:solidFill>
              </a:rPr>
              <a:t>145:39</a:t>
            </a:r>
            <a:r>
              <a:rPr lang="da-DK" sz="1100" dirty="0"/>
              <a:t>–</a:t>
            </a:r>
            <a:r>
              <a:rPr lang="en-US" altLang="en-US" sz="1100" dirty="0">
                <a:solidFill>
                  <a:prstClr val="black"/>
                </a:solidFill>
              </a:rPr>
              <a:t>48</a:t>
            </a:r>
            <a:endParaRPr lang="en-GB" altLang="en-US" sz="1100" dirty="0">
              <a:solidFill>
                <a:prstClr val="black"/>
              </a:solidFill>
            </a:endParaRPr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en-GB" altLang="en-US" sz="1100" dirty="0">
                <a:solidFill>
                  <a:prstClr val="black"/>
                </a:solidFill>
              </a:rPr>
              <a:t>World Health Organization Depression Fact Sheet N369. http://www.who.int/mediacentre/factsheets/fs369/en/#. Accessed August 2015</a:t>
            </a:r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en-US" sz="1100" dirty="0" err="1">
                <a:solidFill>
                  <a:prstClr val="black"/>
                </a:solidFill>
              </a:rPr>
              <a:t>Hammar</a:t>
            </a:r>
            <a:r>
              <a:rPr lang="en-US" sz="1100" dirty="0">
                <a:solidFill>
                  <a:prstClr val="black"/>
                </a:solidFill>
              </a:rPr>
              <a:t> A, </a:t>
            </a:r>
            <a:r>
              <a:rPr lang="en-US" sz="1100" dirty="0" err="1">
                <a:solidFill>
                  <a:prstClr val="black"/>
                </a:solidFill>
              </a:rPr>
              <a:t>Ardal</a:t>
            </a:r>
            <a:r>
              <a:rPr lang="en-US" sz="1100" dirty="0">
                <a:solidFill>
                  <a:prstClr val="black"/>
                </a:solidFill>
              </a:rPr>
              <a:t> G. </a:t>
            </a:r>
            <a:r>
              <a:rPr lang="en-US" sz="1100" i="1" dirty="0">
                <a:solidFill>
                  <a:prstClr val="black"/>
                </a:solidFill>
              </a:rPr>
              <a:t>Front Hum </a:t>
            </a:r>
            <a:r>
              <a:rPr lang="en-US" sz="1100" i="1" dirty="0" err="1">
                <a:solidFill>
                  <a:prstClr val="black"/>
                </a:solidFill>
              </a:rPr>
              <a:t>Neurosci</a:t>
            </a:r>
            <a:r>
              <a:rPr lang="en-US" sz="1100" i="1" dirty="0">
                <a:solidFill>
                  <a:prstClr val="black"/>
                </a:solidFill>
              </a:rPr>
              <a:t> </a:t>
            </a:r>
            <a:r>
              <a:rPr lang="en-US" sz="1100" dirty="0">
                <a:solidFill>
                  <a:prstClr val="black"/>
                </a:solidFill>
              </a:rPr>
              <a:t>2009;3:26. </a:t>
            </a:r>
            <a:r>
              <a:rPr lang="en-US" sz="1100" dirty="0" err="1">
                <a:solidFill>
                  <a:prstClr val="black"/>
                </a:solidFill>
              </a:rPr>
              <a:t>doi</a:t>
            </a:r>
            <a:r>
              <a:rPr lang="en-US" sz="1100" dirty="0">
                <a:solidFill>
                  <a:prstClr val="black"/>
                </a:solidFill>
              </a:rPr>
              <a:t>: 10.3389/neuro.09.026.2009</a:t>
            </a:r>
            <a:endParaRPr lang="en-CA" altLang="en-US" sz="1100" dirty="0">
              <a:solidFill>
                <a:prstClr val="black"/>
              </a:solidFill>
            </a:endParaRPr>
          </a:p>
          <a:p>
            <a:pPr marL="177800" indent="-177800" eaLnBrk="1" hangingPunct="1">
              <a:spcBef>
                <a:spcPct val="0"/>
              </a:spcBef>
              <a:buFont typeface="Arial" pitchFamily="34" charset="0"/>
              <a:buChar char="•"/>
              <a:defRPr/>
            </a:pPr>
            <a:endParaRPr lang="en-US" sz="1100" dirty="0">
              <a:solidFill>
                <a:prstClr val="black"/>
              </a:solidFill>
            </a:endParaRPr>
          </a:p>
          <a:p>
            <a:pPr lvl="1" indent="-190500" eaLnBrk="1" hangingPunct="1">
              <a:spcBef>
                <a:spcPct val="0"/>
              </a:spcBef>
              <a:buFont typeface="Arial" pitchFamily="34" charset="0"/>
              <a:buChar char="•"/>
              <a:defRPr/>
            </a:pPr>
            <a:endParaRPr lang="en-US" sz="1100" dirty="0">
              <a:solidFill>
                <a:prstClr val="black"/>
              </a:solidFill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1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03A930-54FC-49FF-BE08-D9020ACB05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9461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4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8" y="513001"/>
            <a:ext cx="3463927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8" y="986690"/>
            <a:ext cx="3463927" cy="406231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3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237829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1416786"/>
            <a:ext cx="9213849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7907448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6" y="-1439864"/>
            <a:ext cx="8388351" cy="9813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6" y="-1439864"/>
            <a:ext cx="8388351" cy="9813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1416786"/>
            <a:ext cx="9213849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1A1A17"/>
                </a:solidFill>
              </a:defRPr>
            </a:lvl2pPr>
            <a:lvl3pPr marL="539987" indent="-179996">
              <a:defRPr>
                <a:solidFill>
                  <a:srgbClr val="1A1A17"/>
                </a:solidFill>
              </a:defRPr>
            </a:lvl3pPr>
            <a:lvl4pPr marL="719982" indent="-179996">
              <a:defRPr>
                <a:solidFill>
                  <a:srgbClr val="1A1A17"/>
                </a:solidFill>
              </a:defRPr>
            </a:lvl4pPr>
            <a:lvl5pPr marL="899978" indent="-179996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2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70471572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1" y="1416786"/>
            <a:ext cx="5419725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9" y="1416786"/>
            <a:ext cx="5419725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79478063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6"/>
            <a:ext cx="5410199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4" y="1416786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3944243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4" y="1416786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50" y="1416786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9334400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6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6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7" y="1416786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51844422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7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9189637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7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694340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6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1416786"/>
            <a:ext cx="8266113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9814057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1" y="1416786"/>
            <a:ext cx="8266113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6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7291192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49" y="1416786"/>
            <a:ext cx="11110915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79996" lvl="0" indent="-179996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2327336"/>
            <a:ext cx="11110913" cy="3504664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916110508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1" y="1416786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6"/>
            <a:ext cx="4471988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2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62896652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4910619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772150976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652262214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1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033144747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51426329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7532868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23265403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12572782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06459557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06026317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78761178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54553562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14838069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77577454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86373005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888299738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53692933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21763790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20845715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174204695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600117835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5" y="4444236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3" y="2645247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1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z="900" smtClean="0"/>
              <a:pPr/>
              <a:t>‹#›</a:t>
            </a:fld>
            <a:endParaRPr lang="en-GB" sz="900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1"/>
            <a:ext cx="2574927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7"/>
            <a:ext cx="1057779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9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7" y="5102154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49" y="540000"/>
            <a:ext cx="921385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1" y="3879101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5" y="2847600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1"/>
            <a:ext cx="721383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4" y="3880140"/>
            <a:ext cx="1897063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8"/>
            <a:ext cx="439903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3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7" y="1411501"/>
            <a:ext cx="457264" cy="74305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2" y="2749216"/>
            <a:ext cx="980295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10" y="2510450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594" indent="-228594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594" indent="-228594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50167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736201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1725851"/>
            <a:ext cx="10515600" cy="1127731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da-DK"/>
              <a:t>Click to chapter title</a:t>
            </a:r>
            <a:br>
              <a:rPr lang="da-DK"/>
            </a:br>
            <a:r>
              <a:rPr lang="da-DK"/>
              <a:t>in two lines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2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accent6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79021" y="5055542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1" y="5129214"/>
            <a:ext cx="10515600" cy="1100671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add chapter subtitle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838714" y="6356351"/>
            <a:ext cx="8958431" cy="365125"/>
          </a:xfrm>
        </p:spPr>
        <p:txBody>
          <a:bodyPr anchor="ctr">
            <a:noAutofit/>
          </a:bodyPr>
          <a:lstStyle>
            <a:lvl1pPr marL="0" indent="0" algn="l">
              <a:buNone/>
              <a:defRPr sz="1000"/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44639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3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9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4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22373"/>
            <a:ext cx="5607051" cy="17953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8189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07713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1600"/>
            <a:ext cx="10515600" cy="4351339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22373"/>
            <a:ext cx="5607051" cy="17953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9187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000" y="237600"/>
            <a:ext cx="11294400" cy="85680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4400" y="1368000"/>
            <a:ext cx="5280000" cy="4248000"/>
          </a:xfrm>
        </p:spPr>
        <p:txBody>
          <a:bodyPr/>
          <a:lstStyle>
            <a:lvl1pPr marL="355591" marR="0" indent="-355591" algn="l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2133"/>
            </a:lvl1pPr>
            <a:lvl2pPr marL="721766" marR="0" indent="-366175" algn="l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867"/>
            </a:lvl2pPr>
            <a:lvl3pPr marL="1077357" marR="0" indent="-355591" algn="l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600"/>
            </a:lvl3pPr>
            <a:lvl4pPr marL="1553594" marR="0" indent="-355591" algn="l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467"/>
            </a:lvl4pPr>
            <a:lvl5pPr>
              <a:defRPr sz="14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marL="355591" marR="0" lvl="0" indent="-355591" algn="l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721766" marR="0" lvl="1" indent="-366175" algn="l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Second level</a:t>
            </a:r>
          </a:p>
          <a:p>
            <a:pPr marL="1077357" marR="0" lvl="2" indent="-355591" algn="l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Third level</a:t>
            </a:r>
          </a:p>
          <a:p>
            <a:pPr marL="1553594" marR="0" lvl="3" indent="-355591" algn="l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400" y="1368000"/>
            <a:ext cx="5280000" cy="4248000"/>
          </a:xfrm>
        </p:spPr>
        <p:txBody>
          <a:bodyPr/>
          <a:lstStyle>
            <a:lvl1pPr marL="355591" marR="0" indent="-355591" algn="l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2133"/>
            </a:lvl1pPr>
            <a:lvl2pPr marL="721766" marR="0" indent="-366175" algn="l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867"/>
            </a:lvl2pPr>
            <a:lvl3pPr marL="1077357" marR="0" indent="-355591" algn="l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600"/>
            </a:lvl3pPr>
            <a:lvl4pPr marL="1553594" marR="0" indent="-355591" algn="l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467"/>
            </a:lvl4pPr>
            <a:lvl5pPr>
              <a:defRPr sz="14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marL="355591" marR="0" lvl="0" indent="-355591" algn="l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721766" marR="0" lvl="1" indent="-366175" algn="l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Second level</a:t>
            </a:r>
          </a:p>
          <a:p>
            <a:pPr marL="1077357" marR="0" lvl="2" indent="-355591" algn="l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Third level</a:t>
            </a:r>
          </a:p>
          <a:p>
            <a:pPr marL="1553594" marR="0" lvl="3" indent="-355591" algn="l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Fourth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145CA-8068-4996-9C8C-F7D0EAA223E1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88000" y="5709600"/>
            <a:ext cx="7920000" cy="360000"/>
          </a:xfrm>
        </p:spPr>
        <p:txBody>
          <a:bodyPr anchor="b"/>
          <a:lstStyle>
            <a:lvl1pPr marL="0" indent="0">
              <a:spcBef>
                <a:spcPts val="533"/>
              </a:spcBef>
              <a:buNone/>
              <a:defRPr sz="1333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0" y="6271200"/>
            <a:ext cx="5520000" cy="3600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67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39878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no 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145CA-8068-4996-9C8C-F7D0EAA223E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88000" y="5709600"/>
            <a:ext cx="7920000" cy="360000"/>
          </a:xfrm>
        </p:spPr>
        <p:txBody>
          <a:bodyPr anchor="b">
            <a:noAutofit/>
          </a:bodyPr>
          <a:lstStyle>
            <a:lvl1pPr marL="0" indent="0">
              <a:spcBef>
                <a:spcPts val="533"/>
              </a:spcBef>
              <a:buNone/>
              <a:defRPr sz="1333"/>
            </a:lvl1pPr>
          </a:lstStyle>
          <a:p>
            <a:pPr lvl="0"/>
            <a:r>
              <a:rPr lang="en-US" dirty="0"/>
              <a:t>Insert notes text here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6271200"/>
            <a:ext cx="5520000" cy="360000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1067"/>
            </a:lvl1pPr>
          </a:lstStyle>
          <a:p>
            <a:pPr lvl="0"/>
            <a:r>
              <a:rPr lang="en-US" dirty="0"/>
              <a:t>Insert reference details here</a:t>
            </a:r>
          </a:p>
        </p:txBody>
      </p:sp>
    </p:spTree>
    <p:extLst>
      <p:ext uri="{BB962C8B-B14F-4D97-AF65-F5344CB8AC3E}">
        <p14:creationId xmlns:p14="http://schemas.microsoft.com/office/powerpoint/2010/main" val="154819783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809" y="6496121"/>
            <a:ext cx="5524801" cy="220663"/>
          </a:xfrm>
        </p:spPr>
        <p:txBody>
          <a:bodyPr vert="horz" lIns="91440" tIns="45720" rIns="91440" bIns="45720" rtlCol="0" anchor="b" anchorCtr="0"/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1100" dirty="0">
                <a:solidFill>
                  <a:schemeClr val="tx1"/>
                </a:solidFill>
              </a:defRPr>
            </a:lvl1pPr>
          </a:lstStyle>
          <a:p>
            <a:pPr marL="0" lvl="0"/>
            <a:r>
              <a:rPr lang="en-GB" dirty="0"/>
              <a:t>Click to add footer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123925" y="6496121"/>
            <a:ext cx="5583303" cy="220663"/>
          </a:xfrm>
        </p:spPr>
        <p:txBody>
          <a:bodyPr vert="horz" lIns="91440" tIns="45720" rIns="91440" bIns="45720" rtlCol="0" anchor="b" anchorCtr="0"/>
          <a:lstStyle>
            <a:lvl1pPr marL="0" indent="0" algn="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1100" dirty="0">
                <a:solidFill>
                  <a:schemeClr val="tx1"/>
                </a:solidFill>
              </a:defRPr>
            </a:lvl1pPr>
          </a:lstStyle>
          <a:p>
            <a:pPr marL="0"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161329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07713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1600"/>
            <a:ext cx="10515600" cy="4351339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1" y="872839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838714" y="6356351"/>
            <a:ext cx="8958431" cy="365125"/>
          </a:xfrm>
        </p:spPr>
        <p:txBody>
          <a:bodyPr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000"/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11281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3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9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4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79021" y="872839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4" y="6356351"/>
            <a:ext cx="8958431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4176414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image" Target="../media/image1.png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1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49"/>
            <a:ext cx="9213851" cy="46919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4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10210663" y="524931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75070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79996" indent="-179996" algn="l" defTabSz="914377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59991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39987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19982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899978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pn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200" dirty="0">
                <a:solidFill>
                  <a:schemeClr val="tx2">
                    <a:lumMod val="50000"/>
                  </a:schemeClr>
                </a:solidFill>
              </a:rPr>
              <a:t>Depression is a clinically heterogeneous disorder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2893AB-F968-4941-AE25-8DBB33FE24B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sz="907" dirty="0"/>
              <a:t>American Psychiatric Association. Diagnostic and Statistical Manual of Mental Health Disorders. 5th ed. Washington, DC: American Psychiatric Association; 2013</a:t>
            </a:r>
          </a:p>
          <a:p>
            <a:r>
              <a:rPr lang="en-US" sz="907" dirty="0" err="1"/>
              <a:t>Marazziti</a:t>
            </a:r>
            <a:r>
              <a:rPr lang="en-US" sz="907" dirty="0"/>
              <a:t> D et al. Eur J </a:t>
            </a:r>
            <a:r>
              <a:rPr lang="en-US" sz="907" dirty="0" err="1"/>
              <a:t>Pharmacol</a:t>
            </a:r>
            <a:r>
              <a:rPr lang="en-US" sz="907" dirty="0"/>
              <a:t> 2010;626(1):83</a:t>
            </a:r>
            <a:r>
              <a:rPr lang="da-DK" sz="907" dirty="0"/>
              <a:t>–</a:t>
            </a:r>
            <a:r>
              <a:rPr lang="en-US" sz="907" dirty="0"/>
              <a:t>86</a:t>
            </a:r>
          </a:p>
          <a:p>
            <a:r>
              <a:rPr lang="en-US" sz="907" dirty="0" err="1"/>
              <a:t>Hammar</a:t>
            </a:r>
            <a:r>
              <a:rPr lang="en-US" sz="907" dirty="0"/>
              <a:t> A, </a:t>
            </a:r>
            <a:r>
              <a:rPr lang="en-US" sz="907" dirty="0" err="1"/>
              <a:t>Ardal</a:t>
            </a:r>
            <a:r>
              <a:rPr lang="en-US" sz="907" dirty="0"/>
              <a:t> G. Front Hum </a:t>
            </a:r>
            <a:r>
              <a:rPr lang="en-US" sz="907" dirty="0" err="1"/>
              <a:t>Neurosci</a:t>
            </a:r>
            <a:r>
              <a:rPr lang="en-US" sz="907" dirty="0"/>
              <a:t> 2009;3:26. </a:t>
            </a:r>
            <a:r>
              <a:rPr lang="en-US" sz="907" dirty="0" err="1"/>
              <a:t>doi</a:t>
            </a:r>
            <a:r>
              <a:rPr lang="en-US" sz="907" dirty="0"/>
              <a:t>: 10.3389/neuro.09.026.2009</a:t>
            </a:r>
          </a:p>
          <a:p>
            <a:r>
              <a:rPr lang="en-US" sz="907" dirty="0" err="1"/>
              <a:t>Fehnel</a:t>
            </a:r>
            <a:r>
              <a:rPr lang="en-US" sz="907" dirty="0"/>
              <a:t> SE et al. CNS </a:t>
            </a:r>
            <a:r>
              <a:rPr lang="en-US" sz="907" dirty="0" err="1"/>
              <a:t>Spectr</a:t>
            </a:r>
            <a:r>
              <a:rPr lang="en-US" sz="907" dirty="0"/>
              <a:t> 2013;21:43</a:t>
            </a:r>
            <a:r>
              <a:rPr lang="da-DK" sz="907" dirty="0"/>
              <a:t>–</a:t>
            </a:r>
            <a:r>
              <a:rPr lang="en-US" sz="907" dirty="0"/>
              <a:t>52. 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600772" y="-193064"/>
            <a:ext cx="10145809" cy="984323"/>
          </a:xfrm>
          <a:prstGeom prst="rect">
            <a:avLst/>
          </a:prstGeom>
        </p:spPr>
        <p:txBody>
          <a:bodyPr vert="horz" lIns="121920" tIns="60960" rIns="121920" bIns="60960" rtlCol="0" anchor="b" anchorCtr="0">
            <a:normAutofit/>
          </a:bodyPr>
          <a:lstStyle/>
          <a:p>
            <a:pPr defTabSz="1219170">
              <a:lnSpc>
                <a:spcPct val="85000"/>
              </a:lnSpc>
              <a:defRPr/>
            </a:pPr>
            <a:endParaRPr lang="en-GB" sz="3200" b="1" dirty="0">
              <a:solidFill>
                <a:sysClr val="window" lastClr="FFFFFF"/>
              </a:solidFill>
              <a:latin typeface="Arial"/>
            </a:endParaRPr>
          </a:p>
        </p:txBody>
      </p:sp>
      <p:sp>
        <p:nvSpPr>
          <p:cNvPr id="89" name="Text Placeholder 6">
            <a:extLst>
              <a:ext uri="{FF2B5EF4-FFF2-40B4-BE49-F238E27FC236}">
                <a16:creationId xmlns:a16="http://schemas.microsoft.com/office/drawing/2014/main" id="{1FC4A0D6-317D-45E8-81F4-4A132C823A0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52" y="539751"/>
            <a:ext cx="9213849" cy="266700"/>
          </a:xfrm>
        </p:spPr>
        <p:txBody>
          <a:bodyPr/>
          <a:lstStyle/>
          <a:p>
            <a:r>
              <a:rPr lang="da-DK" dirty="0"/>
              <a:t>Major Depressive </a:t>
            </a:r>
            <a:r>
              <a:rPr lang="da-DK" dirty="0" err="1"/>
              <a:t>Disorder</a:t>
            </a:r>
            <a:r>
              <a:rPr lang="da-DK" dirty="0"/>
              <a:t> (MDD)</a:t>
            </a:r>
            <a:endParaRPr lang="en-US" dirty="0"/>
          </a:p>
          <a:p>
            <a:endParaRPr lang="en-US" sz="1067" dirty="0"/>
          </a:p>
        </p:txBody>
      </p:sp>
      <p:grpSp>
        <p:nvGrpSpPr>
          <p:cNvPr id="90" name="Gruppe 18">
            <a:extLst>
              <a:ext uri="{FF2B5EF4-FFF2-40B4-BE49-F238E27FC236}">
                <a16:creationId xmlns:a16="http://schemas.microsoft.com/office/drawing/2014/main" id="{E03433CA-4E36-4B1A-9CF3-7D2B7C31AA39}"/>
              </a:ext>
            </a:extLst>
          </p:cNvPr>
          <p:cNvGrpSpPr/>
          <p:nvPr/>
        </p:nvGrpSpPr>
        <p:grpSpPr>
          <a:xfrm>
            <a:off x="1254187" y="1448864"/>
            <a:ext cx="10043765" cy="4346097"/>
            <a:chOff x="996787" y="873156"/>
            <a:chExt cx="7532823" cy="3504476"/>
          </a:xfrm>
        </p:grpSpPr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58CDB7AF-F5A7-41EB-BA0E-C853A06D5B94}"/>
                </a:ext>
              </a:extLst>
            </p:cNvPr>
            <p:cNvGrpSpPr/>
            <p:nvPr/>
          </p:nvGrpSpPr>
          <p:grpSpPr>
            <a:xfrm>
              <a:off x="3384834" y="2166050"/>
              <a:ext cx="1966877" cy="2119873"/>
              <a:chOff x="3117309" y="2911021"/>
              <a:chExt cx="3004970" cy="3238714"/>
            </a:xfrm>
          </p:grpSpPr>
          <p:sp>
            <p:nvSpPr>
              <p:cNvPr id="248" name="Oval 247">
                <a:extLst>
                  <a:ext uri="{FF2B5EF4-FFF2-40B4-BE49-F238E27FC236}">
                    <a16:creationId xmlns:a16="http://schemas.microsoft.com/office/drawing/2014/main" id="{5B325CD5-11A9-4B67-8C45-A978BC91539F}"/>
                  </a:ext>
                </a:extLst>
              </p:cNvPr>
              <p:cNvSpPr/>
              <p:nvPr/>
            </p:nvSpPr>
            <p:spPr bwMode="auto">
              <a:xfrm>
                <a:off x="3117309" y="2911021"/>
                <a:ext cx="3004970" cy="3238714"/>
              </a:xfrm>
              <a:prstGeom prst="ellipse">
                <a:avLst/>
              </a:prstGeom>
              <a:solidFill>
                <a:schemeClr val="accent4">
                  <a:lumMod val="75000"/>
                  <a:alpha val="70000"/>
                </a:schemeClr>
              </a:solidFill>
              <a:ln w="38100" cap="rnd" cmpd="sng" algn="ctr">
                <a:solidFill>
                  <a:schemeClr val="accent4">
                    <a:lumMod val="50000"/>
                  </a:schemeClr>
                </a:solidFill>
                <a:prstDash val="sysDot"/>
              </a:ln>
              <a:effectLst/>
            </p:spPr>
            <p:txBody>
              <a:bodyPr anchor="ctr"/>
              <a:lstStyle/>
              <a:p>
                <a:pPr algn="ctr" defTabSz="609513">
                  <a:defRPr/>
                </a:pPr>
                <a:endParaRPr lang="en-GB" sz="2133" kern="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9" name="Rectangle 248">
                <a:extLst>
                  <a:ext uri="{FF2B5EF4-FFF2-40B4-BE49-F238E27FC236}">
                    <a16:creationId xmlns:a16="http://schemas.microsoft.com/office/drawing/2014/main" id="{B3D975E7-6BA5-47C0-9C52-1249F5F5EB90}"/>
                  </a:ext>
                </a:extLst>
              </p:cNvPr>
              <p:cNvSpPr/>
              <p:nvPr/>
            </p:nvSpPr>
            <p:spPr bwMode="auto">
              <a:xfrm>
                <a:off x="3311634" y="4817228"/>
                <a:ext cx="2641001" cy="1071406"/>
              </a:xfrm>
              <a:prstGeom prst="rect">
                <a:avLst/>
              </a:prstGeom>
            </p:spPr>
            <p:txBody>
              <a:bodyPr spcFirstLastPara="1">
                <a:prstTxWarp prst="textArchDown">
                  <a:avLst/>
                </a:prstTxWarp>
                <a:spAutoFit/>
              </a:bodyPr>
              <a:lstStyle/>
              <a:p>
                <a:pPr algn="ctr" defTabSz="609513">
                  <a:defRPr/>
                </a:pPr>
                <a:r>
                  <a:rPr lang="en-GB" sz="1867" b="1" kern="0" dirty="0">
                    <a:solidFill>
                      <a:sysClr val="window" lastClr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PHYSICAL</a:t>
                </a:r>
                <a:r>
                  <a:rPr lang="en-GB" sz="1867" b="1" kern="0" baseline="30000" dirty="0">
                    <a:solidFill>
                      <a:sysClr val="window" lastClr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  <p:pic>
            <p:nvPicPr>
              <p:cNvPr id="250" name="Picture 3" descr="C:\Users\tcarey\Downloads\noun_19270_cc.png">
                <a:extLst>
                  <a:ext uri="{FF2B5EF4-FFF2-40B4-BE49-F238E27FC236}">
                    <a16:creationId xmlns:a16="http://schemas.microsoft.com/office/drawing/2014/main" id="{C99F6F6B-572B-4D10-9A20-28143B0CA3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5847"/>
                        </a14:imgEffect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 l="38825" t="17510" r="39080" b="30027"/>
              <a:stretch>
                <a:fillRect/>
              </a:stretch>
            </p:blipFill>
            <p:spPr bwMode="auto">
              <a:xfrm>
                <a:off x="4400511" y="4335258"/>
                <a:ext cx="438565" cy="1237879"/>
              </a:xfrm>
              <a:prstGeom prst="rect">
                <a:avLst/>
              </a:prstGeom>
              <a:noFill/>
            </p:spPr>
          </p:pic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B5A4D3A3-B8D6-45CA-831C-4BFCC08BD866}"/>
                </a:ext>
              </a:extLst>
            </p:cNvPr>
            <p:cNvGrpSpPr/>
            <p:nvPr/>
          </p:nvGrpSpPr>
          <p:grpSpPr>
            <a:xfrm>
              <a:off x="2551028" y="988067"/>
              <a:ext cx="1935543" cy="2086101"/>
              <a:chOff x="1887692" y="1479620"/>
              <a:chExt cx="2957098" cy="3187118"/>
            </a:xfrm>
          </p:grpSpPr>
          <p:sp>
            <p:nvSpPr>
              <p:cNvPr id="245" name="Oval 244">
                <a:extLst>
                  <a:ext uri="{FF2B5EF4-FFF2-40B4-BE49-F238E27FC236}">
                    <a16:creationId xmlns:a16="http://schemas.microsoft.com/office/drawing/2014/main" id="{E9B556DD-66CE-4A99-822E-80E474B0A62F}"/>
                  </a:ext>
                </a:extLst>
              </p:cNvPr>
              <p:cNvSpPr/>
              <p:nvPr/>
            </p:nvSpPr>
            <p:spPr bwMode="auto">
              <a:xfrm>
                <a:off x="1887692" y="1479620"/>
                <a:ext cx="2957098" cy="3187118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  <a:alpha val="70000"/>
                </a:schemeClr>
              </a:solidFill>
              <a:ln w="38100" cap="rnd" cmpd="sng" algn="ctr">
                <a:solidFill>
                  <a:srgbClr val="589199"/>
                </a:solidFill>
                <a:prstDash val="sysDot"/>
              </a:ln>
              <a:effectLst/>
            </p:spPr>
            <p:txBody>
              <a:bodyPr anchor="ctr"/>
              <a:lstStyle/>
              <a:p>
                <a:pPr algn="ctr" defTabSz="609513">
                  <a:defRPr/>
                </a:pPr>
                <a:endParaRPr lang="en-GB" sz="2133" kern="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6" name="Rectangle 245">
                <a:extLst>
                  <a:ext uri="{FF2B5EF4-FFF2-40B4-BE49-F238E27FC236}">
                    <a16:creationId xmlns:a16="http://schemas.microsoft.com/office/drawing/2014/main" id="{DFE04A81-FAA3-4554-AFB8-F009AA21860E}"/>
                  </a:ext>
                </a:extLst>
              </p:cNvPr>
              <p:cNvSpPr/>
              <p:nvPr/>
            </p:nvSpPr>
            <p:spPr bwMode="auto">
              <a:xfrm>
                <a:off x="2398013" y="1811539"/>
                <a:ext cx="2094674" cy="1045636"/>
              </a:xfrm>
              <a:prstGeom prst="rect">
                <a:avLst/>
              </a:prstGeom>
            </p:spPr>
            <p:txBody>
              <a:bodyPr spcFirstLastPara="1">
                <a:prstTxWarp prst="textArchUp">
                  <a:avLst>
                    <a:gd name="adj" fmla="val 9999250"/>
                  </a:avLst>
                </a:prstTxWarp>
                <a:spAutoFit/>
              </a:bodyPr>
              <a:lstStyle/>
              <a:p>
                <a:pPr algn="ctr" defTabSz="609513">
                  <a:defRPr/>
                </a:pPr>
                <a:r>
                  <a:rPr lang="en-GB" sz="1867" b="1" kern="0" dirty="0">
                    <a:solidFill>
                      <a:srgbClr val="9DC2C7">
                        <a:lumMod val="50000"/>
                      </a:srgb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EMOTIONAL</a:t>
                </a:r>
                <a:r>
                  <a:rPr lang="en-GB" sz="1867" b="1" kern="0" baseline="30000" dirty="0">
                    <a:solidFill>
                      <a:srgbClr val="9DC2C7">
                        <a:lumMod val="50000"/>
                      </a:srgb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  <p:pic>
            <p:nvPicPr>
              <p:cNvPr id="247" name="Picture 4" descr="http://www.clker.com/cliparts/F/S/w/Q/k/K/head-profile-silhouette-male-hi.png">
                <a:extLst>
                  <a:ext uri="{FF2B5EF4-FFF2-40B4-BE49-F238E27FC236}">
                    <a16:creationId xmlns:a16="http://schemas.microsoft.com/office/drawing/2014/main" id="{4994198C-972C-40B2-8085-06A4564675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duotone>
                  <a:srgbClr val="9DC2C7">
                    <a:shade val="45000"/>
                    <a:satMod val="135000"/>
                  </a:srgb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2904071" y="2135714"/>
                <a:ext cx="883472" cy="1312022"/>
              </a:xfrm>
              <a:prstGeom prst="rect">
                <a:avLst/>
              </a:prstGeom>
              <a:noFill/>
            </p:spPr>
          </p:pic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9A7D539C-0B10-4696-B8E3-7970A74B9940}"/>
                </a:ext>
              </a:extLst>
            </p:cNvPr>
            <p:cNvGrpSpPr/>
            <p:nvPr/>
          </p:nvGrpSpPr>
          <p:grpSpPr>
            <a:xfrm>
              <a:off x="4272917" y="979643"/>
              <a:ext cx="1935543" cy="2086101"/>
              <a:chOff x="4363339" y="1512051"/>
              <a:chExt cx="2957098" cy="3187118"/>
            </a:xfrm>
          </p:grpSpPr>
          <p:sp>
            <p:nvSpPr>
              <p:cNvPr id="242" name="Oval 241">
                <a:extLst>
                  <a:ext uri="{FF2B5EF4-FFF2-40B4-BE49-F238E27FC236}">
                    <a16:creationId xmlns:a16="http://schemas.microsoft.com/office/drawing/2014/main" id="{D9492B6E-9F2F-42DC-A5D4-7CFCEBAE9CAE}"/>
                  </a:ext>
                </a:extLst>
              </p:cNvPr>
              <p:cNvSpPr/>
              <p:nvPr/>
            </p:nvSpPr>
            <p:spPr bwMode="auto">
              <a:xfrm>
                <a:off x="4363339" y="1512051"/>
                <a:ext cx="2957098" cy="3187118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  <a:alpha val="70000"/>
                </a:schemeClr>
              </a:solidFill>
              <a:ln w="38100" cap="rnd" cmpd="sng" algn="ctr">
                <a:solidFill>
                  <a:schemeClr val="accent2">
                    <a:lumMod val="75000"/>
                  </a:schemeClr>
                </a:solidFill>
                <a:prstDash val="sysDot"/>
              </a:ln>
              <a:effectLst/>
            </p:spPr>
            <p:txBody>
              <a:bodyPr anchor="ctr"/>
              <a:lstStyle/>
              <a:p>
                <a:pPr algn="ctr" defTabSz="609513">
                  <a:defRPr/>
                </a:pPr>
                <a:endParaRPr lang="en-GB" sz="2133" kern="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3" name="Rectangle 242">
                <a:extLst>
                  <a:ext uri="{FF2B5EF4-FFF2-40B4-BE49-F238E27FC236}">
                    <a16:creationId xmlns:a16="http://schemas.microsoft.com/office/drawing/2014/main" id="{27B78C8A-C181-4D63-B092-DE31DDAFE7C2}"/>
                  </a:ext>
                </a:extLst>
              </p:cNvPr>
              <p:cNvSpPr/>
              <p:nvPr/>
            </p:nvSpPr>
            <p:spPr bwMode="auto">
              <a:xfrm>
                <a:off x="5007619" y="1811410"/>
                <a:ext cx="1615928" cy="625395"/>
              </a:xfrm>
              <a:prstGeom prst="rect">
                <a:avLst/>
              </a:prstGeom>
            </p:spPr>
            <p:txBody>
              <a:bodyPr spcFirstLastPara="1">
                <a:prstTxWarp prst="textArchUp">
                  <a:avLst/>
                </a:prstTxWarp>
                <a:spAutoFit/>
              </a:bodyPr>
              <a:lstStyle/>
              <a:p>
                <a:pPr algn="ctr" defTabSz="609513">
                  <a:defRPr/>
                </a:pPr>
                <a:r>
                  <a:rPr lang="en-GB" sz="1867" b="1" kern="0" dirty="0">
                    <a:solidFill>
                      <a:srgbClr val="B59E5F">
                        <a:lumMod val="75000"/>
                      </a:srgb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COGNITIVE</a:t>
                </a:r>
                <a:r>
                  <a:rPr lang="en-GB" sz="1867" b="1" kern="0" baseline="30000" dirty="0">
                    <a:solidFill>
                      <a:srgbClr val="B59E5F">
                        <a:lumMod val="75000"/>
                      </a:srgb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1-4</a:t>
                </a:r>
              </a:p>
            </p:txBody>
          </p:sp>
          <p:pic>
            <p:nvPicPr>
              <p:cNvPr id="244" name="Picture 2" descr="C:\Users\tcarey\Downloads\noun_14097_cc.png">
                <a:extLst>
                  <a:ext uri="{FF2B5EF4-FFF2-40B4-BE49-F238E27FC236}">
                    <a16:creationId xmlns:a16="http://schemas.microsoft.com/office/drawing/2014/main" id="{B9CCF738-4753-4CE4-9E35-54CBE2B78E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 l="11714" t="12612" r="10762" b="26490"/>
              <a:stretch>
                <a:fillRect/>
              </a:stretch>
            </p:blipFill>
            <p:spPr bwMode="auto">
              <a:xfrm>
                <a:off x="5319385" y="2122477"/>
                <a:ext cx="1259865" cy="1154620"/>
              </a:xfrm>
              <a:prstGeom prst="rect">
                <a:avLst/>
              </a:prstGeom>
              <a:noFill/>
            </p:spPr>
          </p:pic>
        </p:grpSp>
        <p:grpSp>
          <p:nvGrpSpPr>
            <p:cNvPr id="94" name="Group 41">
              <a:extLst>
                <a:ext uri="{FF2B5EF4-FFF2-40B4-BE49-F238E27FC236}">
                  <a16:creationId xmlns:a16="http://schemas.microsoft.com/office/drawing/2014/main" id="{2D0F5374-54B8-46DB-976E-DF19A327F090}"/>
                </a:ext>
              </a:extLst>
            </p:cNvPr>
            <p:cNvGrpSpPr/>
            <p:nvPr/>
          </p:nvGrpSpPr>
          <p:grpSpPr>
            <a:xfrm>
              <a:off x="4001124" y="1951550"/>
              <a:ext cx="790855" cy="782451"/>
              <a:chOff x="7223125" y="3740358"/>
              <a:chExt cx="1055495" cy="1044279"/>
            </a:xfrm>
          </p:grpSpPr>
          <p:sp>
            <p:nvSpPr>
              <p:cNvPr id="239" name="Rectangle 238">
                <a:extLst>
                  <a:ext uri="{FF2B5EF4-FFF2-40B4-BE49-F238E27FC236}">
                    <a16:creationId xmlns:a16="http://schemas.microsoft.com/office/drawing/2014/main" id="{73AF98F8-DFD2-41DF-8CAC-D069D02983F1}"/>
                  </a:ext>
                </a:extLst>
              </p:cNvPr>
              <p:cNvSpPr/>
              <p:nvPr/>
            </p:nvSpPr>
            <p:spPr>
              <a:xfrm>
                <a:off x="7324725" y="4572000"/>
                <a:ext cx="815975" cy="180975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en-GB" sz="2133" kern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0" name="Oval 239">
                <a:extLst>
                  <a:ext uri="{FF2B5EF4-FFF2-40B4-BE49-F238E27FC236}">
                    <a16:creationId xmlns:a16="http://schemas.microsoft.com/office/drawing/2014/main" id="{2694082D-6B0A-431E-8AD6-2017F9551883}"/>
                  </a:ext>
                </a:extLst>
              </p:cNvPr>
              <p:cNvSpPr/>
              <p:nvPr/>
            </p:nvSpPr>
            <p:spPr>
              <a:xfrm>
                <a:off x="7223125" y="3746500"/>
                <a:ext cx="1022350" cy="1022350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en-GB" sz="2133" kern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241" name="Picture 1" descr="C:\Users\tcarey\Downloads\noun_30259_cc.png">
                <a:extLst>
                  <a:ext uri="{FF2B5EF4-FFF2-40B4-BE49-F238E27FC236}">
                    <a16:creationId xmlns:a16="http://schemas.microsoft.com/office/drawing/2014/main" id="{C5DEEA18-0799-450F-B563-33E6E9122B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 l="15108" t="13277" r="15301" b="27570"/>
              <a:stretch>
                <a:fillRect/>
              </a:stretch>
            </p:blipFill>
            <p:spPr bwMode="auto">
              <a:xfrm>
                <a:off x="7225591" y="3740358"/>
                <a:ext cx="1053029" cy="1044279"/>
              </a:xfrm>
              <a:prstGeom prst="rect">
                <a:avLst/>
              </a:prstGeom>
              <a:noFill/>
            </p:spPr>
          </p:pic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5690B53C-B609-4CA2-8DA4-21797E33C7AB}"/>
                </a:ext>
              </a:extLst>
            </p:cNvPr>
            <p:cNvGrpSpPr/>
            <p:nvPr/>
          </p:nvGrpSpPr>
          <p:grpSpPr>
            <a:xfrm>
              <a:off x="2350008" y="873156"/>
              <a:ext cx="855779" cy="272993"/>
              <a:chOff x="1179976" y="1621795"/>
              <a:chExt cx="1307449" cy="417076"/>
            </a:xfrm>
          </p:grpSpPr>
          <p:sp>
            <p:nvSpPr>
              <p:cNvPr id="237" name="Rectangle 236">
                <a:extLst>
                  <a:ext uri="{FF2B5EF4-FFF2-40B4-BE49-F238E27FC236}">
                    <a16:creationId xmlns:a16="http://schemas.microsoft.com/office/drawing/2014/main" id="{12327ADA-A72F-4A2B-966D-547A9EA1BD89}"/>
                  </a:ext>
                </a:extLst>
              </p:cNvPr>
              <p:cNvSpPr/>
              <p:nvPr/>
            </p:nvSpPr>
            <p:spPr>
              <a:xfrm>
                <a:off x="1179976" y="1621795"/>
                <a:ext cx="1124481" cy="4170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607469">
                  <a:defRPr/>
                </a:pPr>
                <a:r>
                  <a:rPr lang="en-GB" sz="1600" kern="0" dirty="0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Sadness</a:t>
                </a:r>
              </a:p>
            </p:txBody>
          </p:sp>
          <p:sp>
            <p:nvSpPr>
              <p:cNvPr id="238" name="Oval 237">
                <a:extLst>
                  <a:ext uri="{FF2B5EF4-FFF2-40B4-BE49-F238E27FC236}">
                    <a16:creationId xmlns:a16="http://schemas.microsoft.com/office/drawing/2014/main" id="{0AEE4743-60C2-4AE1-AB88-25D9A7F5D4FA}"/>
                  </a:ext>
                </a:extLst>
              </p:cNvPr>
              <p:cNvSpPr/>
              <p:nvPr/>
            </p:nvSpPr>
            <p:spPr>
              <a:xfrm>
                <a:off x="2325385" y="1784202"/>
                <a:ext cx="162040" cy="162040"/>
              </a:xfrm>
              <a:prstGeom prst="ellipse">
                <a:avLst/>
              </a:prstGeom>
              <a:solidFill>
                <a:srgbClr val="589199"/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en-GB" sz="2133" kern="0" dirty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17EF3C02-3A4D-4BF9-99D0-16AA2548F9B0}"/>
                </a:ext>
              </a:extLst>
            </p:cNvPr>
            <p:cNvGrpSpPr/>
            <p:nvPr/>
          </p:nvGrpSpPr>
          <p:grpSpPr>
            <a:xfrm>
              <a:off x="2158097" y="1114682"/>
              <a:ext cx="792637" cy="272993"/>
              <a:chOff x="1001818" y="2065237"/>
              <a:chExt cx="1210984" cy="417079"/>
            </a:xfrm>
          </p:grpSpPr>
          <p:sp>
            <p:nvSpPr>
              <p:cNvPr id="235" name="Rectangle 234">
                <a:extLst>
                  <a:ext uri="{FF2B5EF4-FFF2-40B4-BE49-F238E27FC236}">
                    <a16:creationId xmlns:a16="http://schemas.microsoft.com/office/drawing/2014/main" id="{1357BACB-BB76-4A4A-8134-F92740C36B31}"/>
                  </a:ext>
                </a:extLst>
              </p:cNvPr>
              <p:cNvSpPr/>
              <p:nvPr/>
            </p:nvSpPr>
            <p:spPr>
              <a:xfrm>
                <a:off x="1001818" y="2065237"/>
                <a:ext cx="981213" cy="4170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 defTabSz="607469">
                  <a:defRPr/>
                </a:pPr>
                <a:r>
                  <a:rPr lang="en-GB" sz="1600" kern="0" dirty="0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Anxiety</a:t>
                </a:r>
              </a:p>
            </p:txBody>
          </p:sp>
          <p:sp>
            <p:nvSpPr>
              <p:cNvPr id="236" name="Oval 235">
                <a:extLst>
                  <a:ext uri="{FF2B5EF4-FFF2-40B4-BE49-F238E27FC236}">
                    <a16:creationId xmlns:a16="http://schemas.microsoft.com/office/drawing/2014/main" id="{1BAAC04A-FF19-4860-A391-63FF7EB6B8F3}"/>
                  </a:ext>
                </a:extLst>
              </p:cNvPr>
              <p:cNvSpPr/>
              <p:nvPr/>
            </p:nvSpPr>
            <p:spPr>
              <a:xfrm>
                <a:off x="2050762" y="2127387"/>
                <a:ext cx="162040" cy="162040"/>
              </a:xfrm>
              <a:prstGeom prst="ellipse">
                <a:avLst/>
              </a:prstGeom>
              <a:solidFill>
                <a:srgbClr val="589199"/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en-GB" sz="2133" kern="0" dirty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F5130943-6D0C-43C4-8D25-7236D3AF3BF1}"/>
                </a:ext>
              </a:extLst>
            </p:cNvPr>
            <p:cNvGrpSpPr/>
            <p:nvPr/>
          </p:nvGrpSpPr>
          <p:grpSpPr>
            <a:xfrm>
              <a:off x="1860179" y="1380274"/>
              <a:ext cx="904583" cy="272993"/>
              <a:chOff x="668749" y="2442084"/>
              <a:chExt cx="1382013" cy="417079"/>
            </a:xfrm>
          </p:grpSpPr>
          <p:sp>
            <p:nvSpPr>
              <p:cNvPr id="233" name="Rectangle 232">
                <a:extLst>
                  <a:ext uri="{FF2B5EF4-FFF2-40B4-BE49-F238E27FC236}">
                    <a16:creationId xmlns:a16="http://schemas.microsoft.com/office/drawing/2014/main" id="{BDDA9FF6-FAF1-4EAF-8AF1-E716D1516B00}"/>
                  </a:ext>
                </a:extLst>
              </p:cNvPr>
              <p:cNvSpPr/>
              <p:nvPr/>
            </p:nvSpPr>
            <p:spPr>
              <a:xfrm>
                <a:off x="668749" y="2442084"/>
                <a:ext cx="1152034" cy="4170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 defTabSz="607469">
                  <a:defRPr/>
                </a:pPr>
                <a:r>
                  <a:rPr lang="en-GB" sz="1600" kern="0" dirty="0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Irritability</a:t>
                </a:r>
              </a:p>
            </p:txBody>
          </p:sp>
          <p:sp>
            <p:nvSpPr>
              <p:cNvPr id="234" name="Oval 233">
                <a:extLst>
                  <a:ext uri="{FF2B5EF4-FFF2-40B4-BE49-F238E27FC236}">
                    <a16:creationId xmlns:a16="http://schemas.microsoft.com/office/drawing/2014/main" id="{7DFDBEC4-B954-42BA-BD02-1E88371CD78D}"/>
                  </a:ext>
                </a:extLst>
              </p:cNvPr>
              <p:cNvSpPr/>
              <p:nvPr/>
            </p:nvSpPr>
            <p:spPr>
              <a:xfrm>
                <a:off x="1888722" y="2504234"/>
                <a:ext cx="162040" cy="162040"/>
              </a:xfrm>
              <a:prstGeom prst="ellipse">
                <a:avLst/>
              </a:prstGeom>
              <a:solidFill>
                <a:srgbClr val="589199"/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en-GB" sz="2133" kern="0" dirty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1622B7CB-FA02-44EB-BAA1-8C5C6B5C4A19}"/>
                </a:ext>
              </a:extLst>
            </p:cNvPr>
            <p:cNvGrpSpPr/>
            <p:nvPr/>
          </p:nvGrpSpPr>
          <p:grpSpPr>
            <a:xfrm>
              <a:off x="996787" y="1643588"/>
              <a:ext cx="1629007" cy="272993"/>
              <a:chOff x="-505952" y="2782112"/>
              <a:chExt cx="2488776" cy="417077"/>
            </a:xfrm>
          </p:grpSpPr>
          <p:sp>
            <p:nvSpPr>
              <p:cNvPr id="231" name="Rectangle 230">
                <a:extLst>
                  <a:ext uri="{FF2B5EF4-FFF2-40B4-BE49-F238E27FC236}">
                    <a16:creationId xmlns:a16="http://schemas.microsoft.com/office/drawing/2014/main" id="{B306E4A3-C8E4-4D0B-9D77-3CE0D1FD5322}"/>
                  </a:ext>
                </a:extLst>
              </p:cNvPr>
              <p:cNvSpPr/>
              <p:nvPr/>
            </p:nvSpPr>
            <p:spPr>
              <a:xfrm>
                <a:off x="-505952" y="2782112"/>
                <a:ext cx="2287076" cy="4170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 defTabSz="607469">
                  <a:defRPr/>
                </a:pPr>
                <a:r>
                  <a:rPr lang="en-GB" sz="1600" kern="0" dirty="0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Lack of enjoyment</a:t>
                </a:r>
              </a:p>
            </p:txBody>
          </p:sp>
          <p:sp>
            <p:nvSpPr>
              <p:cNvPr id="232" name="Oval 231">
                <a:extLst>
                  <a:ext uri="{FF2B5EF4-FFF2-40B4-BE49-F238E27FC236}">
                    <a16:creationId xmlns:a16="http://schemas.microsoft.com/office/drawing/2014/main" id="{C81B8330-3456-4077-A208-21EB270362A8}"/>
                  </a:ext>
                </a:extLst>
              </p:cNvPr>
              <p:cNvSpPr/>
              <p:nvPr/>
            </p:nvSpPr>
            <p:spPr>
              <a:xfrm>
                <a:off x="1820784" y="2947988"/>
                <a:ext cx="162040" cy="162040"/>
              </a:xfrm>
              <a:prstGeom prst="ellipse">
                <a:avLst/>
              </a:prstGeom>
              <a:solidFill>
                <a:srgbClr val="589199"/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en-GB" sz="2133" kern="0" dirty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24B2F04B-7520-4CED-9BC8-A3A3CB883FC2}"/>
                </a:ext>
              </a:extLst>
            </p:cNvPr>
            <p:cNvGrpSpPr/>
            <p:nvPr/>
          </p:nvGrpSpPr>
          <p:grpSpPr>
            <a:xfrm>
              <a:off x="1230078" y="2076480"/>
              <a:ext cx="1375591" cy="272993"/>
              <a:chOff x="-61858" y="3271664"/>
              <a:chExt cx="2101613" cy="417079"/>
            </a:xfrm>
          </p:grpSpPr>
          <p:sp>
            <p:nvSpPr>
              <p:cNvPr id="229" name="Rectangle 228">
                <a:extLst>
                  <a:ext uri="{FF2B5EF4-FFF2-40B4-BE49-F238E27FC236}">
                    <a16:creationId xmlns:a16="http://schemas.microsoft.com/office/drawing/2014/main" id="{93B5D7CB-7E98-4A62-B378-CF0B0C6F5BE0}"/>
                  </a:ext>
                </a:extLst>
              </p:cNvPr>
              <p:cNvSpPr/>
              <p:nvPr/>
            </p:nvSpPr>
            <p:spPr>
              <a:xfrm>
                <a:off x="-61858" y="3271664"/>
                <a:ext cx="1917973" cy="4170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 defTabSz="607469">
                  <a:defRPr/>
                </a:pPr>
                <a:r>
                  <a:rPr lang="en-GB" sz="1600" kern="0" dirty="0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Suicidal ideation</a:t>
                </a:r>
              </a:p>
            </p:txBody>
          </p:sp>
          <p:sp>
            <p:nvSpPr>
              <p:cNvPr id="230" name="Oval 229">
                <a:extLst>
                  <a:ext uri="{FF2B5EF4-FFF2-40B4-BE49-F238E27FC236}">
                    <a16:creationId xmlns:a16="http://schemas.microsoft.com/office/drawing/2014/main" id="{817491A6-E6B5-4E82-A0BE-4E80C8B8571F}"/>
                  </a:ext>
                </a:extLst>
              </p:cNvPr>
              <p:cNvSpPr/>
              <p:nvPr/>
            </p:nvSpPr>
            <p:spPr>
              <a:xfrm>
                <a:off x="1877715" y="3410860"/>
                <a:ext cx="162040" cy="162040"/>
              </a:xfrm>
              <a:prstGeom prst="ellipse">
                <a:avLst/>
              </a:prstGeom>
              <a:solidFill>
                <a:srgbClr val="589199"/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en-GB" sz="2133" kern="0" dirty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AC8E2E11-BA34-41F0-B908-AC769A78D740}"/>
                </a:ext>
              </a:extLst>
            </p:cNvPr>
            <p:cNvGrpSpPr/>
            <p:nvPr/>
          </p:nvGrpSpPr>
          <p:grpSpPr>
            <a:xfrm>
              <a:off x="1476386" y="2432467"/>
              <a:ext cx="1235345" cy="272993"/>
              <a:chOff x="272079" y="3720963"/>
              <a:chExt cx="1887349" cy="417079"/>
            </a:xfrm>
          </p:grpSpPr>
          <p:sp>
            <p:nvSpPr>
              <p:cNvPr id="227" name="Rectangle 226">
                <a:extLst>
                  <a:ext uri="{FF2B5EF4-FFF2-40B4-BE49-F238E27FC236}">
                    <a16:creationId xmlns:a16="http://schemas.microsoft.com/office/drawing/2014/main" id="{DFF5C237-4A5B-4D99-A372-AF884E752B3B}"/>
                  </a:ext>
                </a:extLst>
              </p:cNvPr>
              <p:cNvSpPr/>
              <p:nvPr/>
            </p:nvSpPr>
            <p:spPr>
              <a:xfrm>
                <a:off x="272079" y="3720963"/>
                <a:ext cx="1684703" cy="4170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 defTabSz="607469">
                  <a:defRPr/>
                </a:pPr>
                <a:r>
                  <a:rPr lang="en-GB" sz="1600" kern="0" dirty="0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Hopelessness</a:t>
                </a:r>
              </a:p>
            </p:txBody>
          </p:sp>
          <p:sp>
            <p:nvSpPr>
              <p:cNvPr id="228" name="Oval 227">
                <a:extLst>
                  <a:ext uri="{FF2B5EF4-FFF2-40B4-BE49-F238E27FC236}">
                    <a16:creationId xmlns:a16="http://schemas.microsoft.com/office/drawing/2014/main" id="{3C25CFCF-5586-4D2D-B0B9-257B3BCE1EB1}"/>
                  </a:ext>
                </a:extLst>
              </p:cNvPr>
              <p:cNvSpPr/>
              <p:nvPr/>
            </p:nvSpPr>
            <p:spPr>
              <a:xfrm>
                <a:off x="1997388" y="3787705"/>
                <a:ext cx="162040" cy="162040"/>
              </a:xfrm>
              <a:prstGeom prst="ellipse">
                <a:avLst/>
              </a:prstGeom>
              <a:solidFill>
                <a:srgbClr val="589199"/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en-GB" sz="2133" kern="0" dirty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053F0FA8-0FBF-401B-A013-74ECD42877FB}"/>
                </a:ext>
              </a:extLst>
            </p:cNvPr>
            <p:cNvGrpSpPr/>
            <p:nvPr/>
          </p:nvGrpSpPr>
          <p:grpSpPr>
            <a:xfrm>
              <a:off x="1448474" y="2689422"/>
              <a:ext cx="1502246" cy="272993"/>
              <a:chOff x="151673" y="4031478"/>
              <a:chExt cx="2295110" cy="417075"/>
            </a:xfrm>
          </p:grpSpPr>
          <p:sp>
            <p:nvSpPr>
              <p:cNvPr id="225" name="Oval 224">
                <a:extLst>
                  <a:ext uri="{FF2B5EF4-FFF2-40B4-BE49-F238E27FC236}">
                    <a16:creationId xmlns:a16="http://schemas.microsoft.com/office/drawing/2014/main" id="{14B71F37-CF09-4D2F-AD3E-347EFCEF23BB}"/>
                  </a:ext>
                </a:extLst>
              </p:cNvPr>
              <p:cNvSpPr/>
              <p:nvPr/>
            </p:nvSpPr>
            <p:spPr>
              <a:xfrm>
                <a:off x="2284743" y="4184245"/>
                <a:ext cx="162040" cy="162040"/>
              </a:xfrm>
              <a:prstGeom prst="ellipse">
                <a:avLst/>
              </a:prstGeom>
              <a:solidFill>
                <a:srgbClr val="589199"/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en-GB" sz="2133" kern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6" name="Rectangle 225">
                <a:extLst>
                  <a:ext uri="{FF2B5EF4-FFF2-40B4-BE49-F238E27FC236}">
                    <a16:creationId xmlns:a16="http://schemas.microsoft.com/office/drawing/2014/main" id="{1BAE5BEF-288F-4352-98DF-0CAE7E53AAAC}"/>
                  </a:ext>
                </a:extLst>
              </p:cNvPr>
              <p:cNvSpPr/>
              <p:nvPr/>
            </p:nvSpPr>
            <p:spPr>
              <a:xfrm>
                <a:off x="151673" y="4031478"/>
                <a:ext cx="2092464" cy="4170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 defTabSz="607469">
                  <a:defRPr/>
                </a:pPr>
                <a:r>
                  <a:rPr lang="en-GB" sz="1600" kern="0" dirty="0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Inappropriate guilt</a:t>
                </a:r>
              </a:p>
            </p:txBody>
          </p: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BBC80A06-431E-41D3-9059-9C69D79CA799}"/>
                </a:ext>
              </a:extLst>
            </p:cNvPr>
            <p:cNvGrpSpPr/>
            <p:nvPr/>
          </p:nvGrpSpPr>
          <p:grpSpPr>
            <a:xfrm>
              <a:off x="1691852" y="3474492"/>
              <a:ext cx="1785591" cy="272993"/>
              <a:chOff x="568541" y="5016835"/>
              <a:chExt cx="2728007" cy="417079"/>
            </a:xfrm>
          </p:grpSpPr>
          <p:sp>
            <p:nvSpPr>
              <p:cNvPr id="223" name="Oval 222">
                <a:extLst>
                  <a:ext uri="{FF2B5EF4-FFF2-40B4-BE49-F238E27FC236}">
                    <a16:creationId xmlns:a16="http://schemas.microsoft.com/office/drawing/2014/main" id="{ACAB9254-F8B4-47DF-893A-7EB0256A13B0}"/>
                  </a:ext>
                </a:extLst>
              </p:cNvPr>
              <p:cNvSpPr/>
              <p:nvPr/>
            </p:nvSpPr>
            <p:spPr>
              <a:xfrm flipH="1">
                <a:off x="3134508" y="5093236"/>
                <a:ext cx="162040" cy="162040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en-GB" sz="2133" kern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4" name="Rectangle 223">
                <a:extLst>
                  <a:ext uri="{FF2B5EF4-FFF2-40B4-BE49-F238E27FC236}">
                    <a16:creationId xmlns:a16="http://schemas.microsoft.com/office/drawing/2014/main" id="{4A03B673-A1E8-4AB3-B561-C0DD073FB4C5}"/>
                  </a:ext>
                </a:extLst>
              </p:cNvPr>
              <p:cNvSpPr/>
              <p:nvPr/>
            </p:nvSpPr>
            <p:spPr>
              <a:xfrm>
                <a:off x="568541" y="5016835"/>
                <a:ext cx="2573709" cy="4170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 defTabSz="1219170">
                  <a:defRPr/>
                </a:pPr>
                <a:r>
                  <a:rPr lang="en-US" sz="1600" kern="0" dirty="0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Eating/weight changes</a:t>
                </a:r>
              </a:p>
            </p:txBody>
          </p: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3F2834B8-9234-46E3-A357-3E9D09C19CCE}"/>
                </a:ext>
              </a:extLst>
            </p:cNvPr>
            <p:cNvGrpSpPr/>
            <p:nvPr/>
          </p:nvGrpSpPr>
          <p:grpSpPr>
            <a:xfrm>
              <a:off x="1872567" y="3818283"/>
              <a:ext cx="1806047" cy="272993"/>
              <a:chOff x="738484" y="5360624"/>
              <a:chExt cx="2759261" cy="417079"/>
            </a:xfrm>
          </p:grpSpPr>
          <p:sp>
            <p:nvSpPr>
              <p:cNvPr id="221" name="Oval 220">
                <a:extLst>
                  <a:ext uri="{FF2B5EF4-FFF2-40B4-BE49-F238E27FC236}">
                    <a16:creationId xmlns:a16="http://schemas.microsoft.com/office/drawing/2014/main" id="{8226E227-9047-43D4-BECD-0B6EC8F94A9B}"/>
                  </a:ext>
                </a:extLst>
              </p:cNvPr>
              <p:cNvSpPr/>
              <p:nvPr/>
            </p:nvSpPr>
            <p:spPr>
              <a:xfrm flipH="1">
                <a:off x="3335705" y="5437026"/>
                <a:ext cx="162040" cy="162040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en-GB" sz="2133" kern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2" name="Rectangle 221">
                <a:extLst>
                  <a:ext uri="{FF2B5EF4-FFF2-40B4-BE49-F238E27FC236}">
                    <a16:creationId xmlns:a16="http://schemas.microsoft.com/office/drawing/2014/main" id="{67F34680-4AF8-47B9-BDA9-C5ECDE311632}"/>
                  </a:ext>
                </a:extLst>
              </p:cNvPr>
              <p:cNvSpPr/>
              <p:nvPr/>
            </p:nvSpPr>
            <p:spPr>
              <a:xfrm>
                <a:off x="738484" y="5360624"/>
                <a:ext cx="2575544" cy="4170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 defTabSz="1219170">
                  <a:defRPr/>
                </a:pPr>
                <a:r>
                  <a:rPr lang="en-US" sz="1600" kern="0" dirty="0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Insomnia/</a:t>
                </a:r>
                <a:r>
                  <a:rPr lang="en-US" sz="1600" kern="0" dirty="0" err="1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hypersomnia</a:t>
                </a:r>
                <a:endParaRPr lang="en-US" sz="1600" kern="0" dirty="0">
                  <a:solidFill>
                    <a:srgbClr val="3C3C3C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B33DD24F-42AF-488C-AC69-A0FC71CDBA54}"/>
                </a:ext>
              </a:extLst>
            </p:cNvPr>
            <p:cNvGrpSpPr/>
            <p:nvPr/>
          </p:nvGrpSpPr>
          <p:grpSpPr>
            <a:xfrm>
              <a:off x="2332699" y="4103687"/>
              <a:ext cx="1581732" cy="273945"/>
              <a:chOff x="1316991" y="5645508"/>
              <a:chExt cx="2416552" cy="418530"/>
            </a:xfrm>
          </p:grpSpPr>
          <p:sp>
            <p:nvSpPr>
              <p:cNvPr id="219" name="Oval 218">
                <a:extLst>
                  <a:ext uri="{FF2B5EF4-FFF2-40B4-BE49-F238E27FC236}">
                    <a16:creationId xmlns:a16="http://schemas.microsoft.com/office/drawing/2014/main" id="{8BFA9239-EEE7-4DCD-B62F-51CA13406F58}"/>
                  </a:ext>
                </a:extLst>
              </p:cNvPr>
              <p:cNvSpPr/>
              <p:nvPr/>
            </p:nvSpPr>
            <p:spPr>
              <a:xfrm flipH="1">
                <a:off x="3571503" y="5645508"/>
                <a:ext cx="162040" cy="162041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en-GB" sz="2133" kern="0" dirty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0" name="Rectangle 219">
                <a:extLst>
                  <a:ext uri="{FF2B5EF4-FFF2-40B4-BE49-F238E27FC236}">
                    <a16:creationId xmlns:a16="http://schemas.microsoft.com/office/drawing/2014/main" id="{B29F4DD3-F2B8-4C98-8581-C4E46992E1BF}"/>
                  </a:ext>
                </a:extLst>
              </p:cNvPr>
              <p:cNvSpPr/>
              <p:nvPr/>
            </p:nvSpPr>
            <p:spPr>
              <a:xfrm>
                <a:off x="1316991" y="5646962"/>
                <a:ext cx="2182471" cy="4170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 defTabSz="1219170">
                  <a:defRPr/>
                </a:pPr>
                <a:r>
                  <a:rPr lang="en-US" sz="1600" kern="0" dirty="0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Sexual dysfunction</a:t>
                </a:r>
              </a:p>
            </p:txBody>
          </p:sp>
        </p:grpSp>
        <p:grpSp>
          <p:nvGrpSpPr>
            <p:cNvPr id="186" name="Group 185">
              <a:extLst>
                <a:ext uri="{FF2B5EF4-FFF2-40B4-BE49-F238E27FC236}">
                  <a16:creationId xmlns:a16="http://schemas.microsoft.com/office/drawing/2014/main" id="{2D4388B1-DC3B-4012-8634-AB894CD6788F}"/>
                </a:ext>
              </a:extLst>
            </p:cNvPr>
            <p:cNvGrpSpPr/>
            <p:nvPr/>
          </p:nvGrpSpPr>
          <p:grpSpPr>
            <a:xfrm>
              <a:off x="5294216" y="3184876"/>
              <a:ext cx="1272478" cy="159307"/>
              <a:chOff x="5995600" y="4784114"/>
              <a:chExt cx="1944074" cy="243387"/>
            </a:xfrm>
          </p:grpSpPr>
          <p:sp>
            <p:nvSpPr>
              <p:cNvPr id="217" name="Oval 216">
                <a:extLst>
                  <a:ext uri="{FF2B5EF4-FFF2-40B4-BE49-F238E27FC236}">
                    <a16:creationId xmlns:a16="http://schemas.microsoft.com/office/drawing/2014/main" id="{94157DE9-462C-4F95-82A2-9AED1DD43968}"/>
                  </a:ext>
                </a:extLst>
              </p:cNvPr>
              <p:cNvSpPr/>
              <p:nvPr/>
            </p:nvSpPr>
            <p:spPr>
              <a:xfrm>
                <a:off x="5995600" y="4824787"/>
                <a:ext cx="162040" cy="162040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en-GB" sz="2133" kern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8" name="Rectangle 217">
                <a:extLst>
                  <a:ext uri="{FF2B5EF4-FFF2-40B4-BE49-F238E27FC236}">
                    <a16:creationId xmlns:a16="http://schemas.microsoft.com/office/drawing/2014/main" id="{D5BF3C15-B90D-40A0-8CEB-A32548F224B0}"/>
                  </a:ext>
                </a:extLst>
              </p:cNvPr>
              <p:cNvSpPr/>
              <p:nvPr/>
            </p:nvSpPr>
            <p:spPr>
              <a:xfrm>
                <a:off x="6197412" y="4784114"/>
                <a:ext cx="1742262" cy="243387"/>
              </a:xfrm>
              <a:prstGeom prst="rect">
                <a:avLst/>
              </a:prstGeom>
            </p:spPr>
            <p:txBody>
              <a:bodyPr wrap="square" anchor="ctr">
                <a:noAutofit/>
              </a:bodyPr>
              <a:lstStyle/>
              <a:p>
                <a:pPr defTabSz="607469">
                  <a:defRPr/>
                </a:pPr>
                <a:r>
                  <a:rPr lang="en-US" sz="1600" kern="0" dirty="0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Headaches</a:t>
                </a:r>
              </a:p>
            </p:txBody>
          </p:sp>
        </p:grpSp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666DDF70-ECCA-4C0F-AF90-06C80EC2F4C6}"/>
                </a:ext>
              </a:extLst>
            </p:cNvPr>
            <p:cNvGrpSpPr/>
            <p:nvPr/>
          </p:nvGrpSpPr>
          <p:grpSpPr>
            <a:xfrm>
              <a:off x="5264354" y="3505668"/>
              <a:ext cx="1244900" cy="159307"/>
              <a:chOff x="5933986" y="5104908"/>
              <a:chExt cx="1901941" cy="243387"/>
            </a:xfrm>
          </p:grpSpPr>
          <p:sp>
            <p:nvSpPr>
              <p:cNvPr id="215" name="Oval 214">
                <a:extLst>
                  <a:ext uri="{FF2B5EF4-FFF2-40B4-BE49-F238E27FC236}">
                    <a16:creationId xmlns:a16="http://schemas.microsoft.com/office/drawing/2014/main" id="{EA052FF5-E58C-43BF-82E5-C038A41B9E06}"/>
                  </a:ext>
                </a:extLst>
              </p:cNvPr>
              <p:cNvSpPr/>
              <p:nvPr/>
            </p:nvSpPr>
            <p:spPr>
              <a:xfrm>
                <a:off x="5933986" y="5145581"/>
                <a:ext cx="162040" cy="162040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en-GB" sz="2133" kern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6" name="Rectangle 215">
                <a:extLst>
                  <a:ext uri="{FF2B5EF4-FFF2-40B4-BE49-F238E27FC236}">
                    <a16:creationId xmlns:a16="http://schemas.microsoft.com/office/drawing/2014/main" id="{5CE01A76-6FBB-4601-AFE6-934A805D2B98}"/>
                  </a:ext>
                </a:extLst>
              </p:cNvPr>
              <p:cNvSpPr/>
              <p:nvPr/>
            </p:nvSpPr>
            <p:spPr>
              <a:xfrm>
                <a:off x="6093665" y="5104908"/>
                <a:ext cx="1742262" cy="243387"/>
              </a:xfrm>
              <a:prstGeom prst="rect">
                <a:avLst/>
              </a:prstGeom>
            </p:spPr>
            <p:txBody>
              <a:bodyPr wrap="square" anchor="ctr">
                <a:noAutofit/>
              </a:bodyPr>
              <a:lstStyle/>
              <a:p>
                <a:pPr defTabSz="607469">
                  <a:defRPr/>
                </a:pPr>
                <a:r>
                  <a:rPr lang="en-US" sz="1600" kern="0" dirty="0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Stomach problems</a:t>
                </a:r>
              </a:p>
            </p:txBody>
          </p: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F0582FF8-1DAB-46A4-B513-CAD87AB42A0D}"/>
                </a:ext>
              </a:extLst>
            </p:cNvPr>
            <p:cNvGrpSpPr/>
            <p:nvPr/>
          </p:nvGrpSpPr>
          <p:grpSpPr>
            <a:xfrm>
              <a:off x="5065616" y="3815039"/>
              <a:ext cx="1301148" cy="159307"/>
              <a:chOff x="5703707" y="5448697"/>
              <a:chExt cx="1987875" cy="243387"/>
            </a:xfrm>
          </p:grpSpPr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8418882F-2625-4151-AA01-FFD35FCE027D}"/>
                  </a:ext>
                </a:extLst>
              </p:cNvPr>
              <p:cNvSpPr/>
              <p:nvPr/>
            </p:nvSpPr>
            <p:spPr>
              <a:xfrm>
                <a:off x="5703707" y="5489371"/>
                <a:ext cx="162040" cy="162040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en-GB" sz="2133" kern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4" name="Rectangle 213">
                <a:extLst>
                  <a:ext uri="{FF2B5EF4-FFF2-40B4-BE49-F238E27FC236}">
                    <a16:creationId xmlns:a16="http://schemas.microsoft.com/office/drawing/2014/main" id="{41790EBC-26F9-40BD-AE3D-4BC87BBDD3AA}"/>
                  </a:ext>
                </a:extLst>
              </p:cNvPr>
              <p:cNvSpPr/>
              <p:nvPr/>
            </p:nvSpPr>
            <p:spPr>
              <a:xfrm>
                <a:off x="5949320" y="5448697"/>
                <a:ext cx="1742262" cy="243387"/>
              </a:xfrm>
              <a:prstGeom prst="rect">
                <a:avLst/>
              </a:prstGeom>
            </p:spPr>
            <p:txBody>
              <a:bodyPr wrap="square" anchor="ctr">
                <a:noAutofit/>
              </a:bodyPr>
              <a:lstStyle/>
              <a:p>
                <a:pPr defTabSz="607469">
                  <a:defRPr/>
                </a:pPr>
                <a:r>
                  <a:rPr lang="en-US" sz="1600" kern="0" dirty="0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Pain </a:t>
                </a:r>
              </a:p>
            </p:txBody>
          </p:sp>
        </p:grpSp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6BF67EC8-67FD-4237-B98F-A32F151FE8E5}"/>
                </a:ext>
              </a:extLst>
            </p:cNvPr>
            <p:cNvGrpSpPr/>
            <p:nvPr/>
          </p:nvGrpSpPr>
          <p:grpSpPr>
            <a:xfrm>
              <a:off x="4837016" y="4057333"/>
              <a:ext cx="1628283" cy="287507"/>
              <a:chOff x="5433527" y="5696116"/>
              <a:chExt cx="2487669" cy="439248"/>
            </a:xfrm>
          </p:grpSpPr>
          <p:sp>
            <p:nvSpPr>
              <p:cNvPr id="211" name="Oval 210">
                <a:extLst>
                  <a:ext uri="{FF2B5EF4-FFF2-40B4-BE49-F238E27FC236}">
                    <a16:creationId xmlns:a16="http://schemas.microsoft.com/office/drawing/2014/main" id="{A55FA183-16B8-44FC-AAB3-D04C59AA27D9}"/>
                  </a:ext>
                </a:extLst>
              </p:cNvPr>
              <p:cNvSpPr/>
              <p:nvPr/>
            </p:nvSpPr>
            <p:spPr>
              <a:xfrm>
                <a:off x="5433527" y="5696116"/>
                <a:ext cx="162040" cy="162040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en-GB" sz="2133" kern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2" name="Rectangle 211">
                <a:extLst>
                  <a:ext uri="{FF2B5EF4-FFF2-40B4-BE49-F238E27FC236}">
                    <a16:creationId xmlns:a16="http://schemas.microsoft.com/office/drawing/2014/main" id="{4FDF3B12-CBAB-46D8-BC5A-7850B4F29559}"/>
                  </a:ext>
                </a:extLst>
              </p:cNvPr>
              <p:cNvSpPr/>
              <p:nvPr/>
            </p:nvSpPr>
            <p:spPr>
              <a:xfrm>
                <a:off x="5595731" y="5784258"/>
                <a:ext cx="2325465" cy="351106"/>
              </a:xfrm>
              <a:prstGeom prst="rect">
                <a:avLst/>
              </a:prstGeom>
            </p:spPr>
            <p:txBody>
              <a:bodyPr wrap="square" anchor="ctr">
                <a:noAutofit/>
              </a:bodyPr>
              <a:lstStyle/>
              <a:p>
                <a:pPr defTabSz="609513">
                  <a:defRPr/>
                </a:pPr>
                <a:r>
                  <a:rPr lang="en-GB" sz="1600" kern="0" dirty="0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Psychomotor agitation</a:t>
                </a:r>
                <a:endParaRPr lang="en-US" sz="1600" kern="0" dirty="0">
                  <a:solidFill>
                    <a:srgbClr val="3C3C3C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90" name="Group 189">
              <a:extLst>
                <a:ext uri="{FF2B5EF4-FFF2-40B4-BE49-F238E27FC236}">
                  <a16:creationId xmlns:a16="http://schemas.microsoft.com/office/drawing/2014/main" id="{8BFAC8C4-962C-4623-B7E6-641079B7B28E}"/>
                </a:ext>
              </a:extLst>
            </p:cNvPr>
            <p:cNvGrpSpPr/>
            <p:nvPr/>
          </p:nvGrpSpPr>
          <p:grpSpPr>
            <a:xfrm>
              <a:off x="5710894" y="926209"/>
              <a:ext cx="2380548" cy="318614"/>
              <a:chOff x="6512979" y="1422884"/>
              <a:chExt cx="3636976" cy="486775"/>
            </a:xfrm>
          </p:grpSpPr>
          <p:sp>
            <p:nvSpPr>
              <p:cNvPr id="209" name="Oval 208">
                <a:extLst>
                  <a:ext uri="{FF2B5EF4-FFF2-40B4-BE49-F238E27FC236}">
                    <a16:creationId xmlns:a16="http://schemas.microsoft.com/office/drawing/2014/main" id="{25A460C9-3BEE-4E32-920F-A5DCF5D1B08C}"/>
                  </a:ext>
                </a:extLst>
              </p:cNvPr>
              <p:cNvSpPr/>
              <p:nvPr/>
            </p:nvSpPr>
            <p:spPr>
              <a:xfrm flipH="1">
                <a:off x="6512979" y="1593139"/>
                <a:ext cx="162040" cy="16204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en-GB" sz="2133" kern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0" name="Rectangle 209">
                <a:extLst>
                  <a:ext uri="{FF2B5EF4-FFF2-40B4-BE49-F238E27FC236}">
                    <a16:creationId xmlns:a16="http://schemas.microsoft.com/office/drawing/2014/main" id="{00E994C1-720F-4B02-8FD4-FA910D1CAF48}"/>
                  </a:ext>
                </a:extLst>
              </p:cNvPr>
              <p:cNvSpPr/>
              <p:nvPr/>
            </p:nvSpPr>
            <p:spPr>
              <a:xfrm>
                <a:off x="6675070" y="1422884"/>
                <a:ext cx="3474885" cy="486775"/>
              </a:xfrm>
              <a:prstGeom prst="rect">
                <a:avLst/>
              </a:prstGeom>
            </p:spPr>
            <p:txBody>
              <a:bodyPr wrap="square" anchor="ctr">
                <a:noAutofit/>
              </a:bodyPr>
              <a:lstStyle/>
              <a:p>
                <a:pPr defTabSz="607469">
                  <a:defRPr/>
                </a:pPr>
                <a:r>
                  <a:rPr lang="en-US" sz="1600" kern="0" dirty="0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Attention and concentration</a:t>
                </a:r>
              </a:p>
            </p:txBody>
          </p:sp>
        </p:grp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C01F07EC-4875-49C5-96CE-60AC791DF68A}"/>
                </a:ext>
              </a:extLst>
            </p:cNvPr>
            <p:cNvGrpSpPr/>
            <p:nvPr/>
          </p:nvGrpSpPr>
          <p:grpSpPr>
            <a:xfrm>
              <a:off x="6069002" y="1367694"/>
              <a:ext cx="2295857" cy="318614"/>
              <a:chOff x="7204550" y="2353598"/>
              <a:chExt cx="3507587" cy="486775"/>
            </a:xfrm>
          </p:grpSpPr>
          <p:sp>
            <p:nvSpPr>
              <p:cNvPr id="207" name="Oval 206">
                <a:extLst>
                  <a:ext uri="{FF2B5EF4-FFF2-40B4-BE49-F238E27FC236}">
                    <a16:creationId xmlns:a16="http://schemas.microsoft.com/office/drawing/2014/main" id="{C6B2BDC3-307E-4B7C-A1A3-AE4C31CFE455}"/>
                  </a:ext>
                </a:extLst>
              </p:cNvPr>
              <p:cNvSpPr/>
              <p:nvPr/>
            </p:nvSpPr>
            <p:spPr>
              <a:xfrm flipH="1">
                <a:off x="7204550" y="2499645"/>
                <a:ext cx="162040" cy="16204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en-GB" sz="2133" kern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8" name="Rectangle 207">
                <a:extLst>
                  <a:ext uri="{FF2B5EF4-FFF2-40B4-BE49-F238E27FC236}">
                    <a16:creationId xmlns:a16="http://schemas.microsoft.com/office/drawing/2014/main" id="{DA3D2D1B-6AF4-4933-B0E6-A67B5F69D94B}"/>
                  </a:ext>
                </a:extLst>
              </p:cNvPr>
              <p:cNvSpPr/>
              <p:nvPr/>
            </p:nvSpPr>
            <p:spPr>
              <a:xfrm>
                <a:off x="7339969" y="2353598"/>
                <a:ext cx="3372168" cy="486775"/>
              </a:xfrm>
              <a:prstGeom prst="rect">
                <a:avLst/>
              </a:prstGeom>
            </p:spPr>
            <p:txBody>
              <a:bodyPr wrap="square" anchor="ctr">
                <a:noAutofit/>
              </a:bodyPr>
              <a:lstStyle/>
              <a:p>
                <a:pPr defTabSz="607469">
                  <a:defRPr/>
                </a:pPr>
                <a:r>
                  <a:rPr lang="en-US" sz="1600" kern="0" dirty="0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Short- and long-term memory</a:t>
                </a:r>
              </a:p>
            </p:txBody>
          </p:sp>
        </p:grpSp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3FCCD1F3-3B1A-4336-ACEE-610ABB9FF807}"/>
                </a:ext>
              </a:extLst>
            </p:cNvPr>
            <p:cNvGrpSpPr/>
            <p:nvPr/>
          </p:nvGrpSpPr>
          <p:grpSpPr>
            <a:xfrm>
              <a:off x="6157641" y="2162688"/>
              <a:ext cx="2190962" cy="236214"/>
              <a:chOff x="7249698" y="2779198"/>
              <a:chExt cx="3347319" cy="360885"/>
            </a:xfrm>
          </p:grpSpPr>
          <p:sp>
            <p:nvSpPr>
              <p:cNvPr id="205" name="Oval 204">
                <a:extLst>
                  <a:ext uri="{FF2B5EF4-FFF2-40B4-BE49-F238E27FC236}">
                    <a16:creationId xmlns:a16="http://schemas.microsoft.com/office/drawing/2014/main" id="{D490ACC4-0891-4CB2-8E95-EA657212F829}"/>
                  </a:ext>
                </a:extLst>
              </p:cNvPr>
              <p:cNvSpPr/>
              <p:nvPr/>
            </p:nvSpPr>
            <p:spPr>
              <a:xfrm flipH="1">
                <a:off x="7249698" y="2798282"/>
                <a:ext cx="162040" cy="16204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en-GB" sz="2133" kern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6" name="Rectangle 205">
                <a:extLst>
                  <a:ext uri="{FF2B5EF4-FFF2-40B4-BE49-F238E27FC236}">
                    <a16:creationId xmlns:a16="http://schemas.microsoft.com/office/drawing/2014/main" id="{366E5E1D-B3AD-45D8-A284-72E99E499AD3}"/>
                  </a:ext>
                </a:extLst>
              </p:cNvPr>
              <p:cNvSpPr/>
              <p:nvPr/>
            </p:nvSpPr>
            <p:spPr>
              <a:xfrm>
                <a:off x="7363325" y="2779198"/>
                <a:ext cx="3233692" cy="360885"/>
              </a:xfrm>
              <a:prstGeom prst="rect">
                <a:avLst/>
              </a:prstGeom>
            </p:spPr>
            <p:txBody>
              <a:bodyPr wrap="square" anchor="ctr">
                <a:noAutofit/>
              </a:bodyPr>
              <a:lstStyle/>
              <a:p>
                <a:pPr defTabSz="607469">
                  <a:defRPr/>
                </a:pPr>
                <a:r>
                  <a:rPr lang="en-US" sz="1600" kern="0" dirty="0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Decision-making</a:t>
                </a:r>
              </a:p>
            </p:txBody>
          </p:sp>
        </p:grpSp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id="{23080EBF-E0FF-4799-965F-68C8B0B89AFC}"/>
                </a:ext>
              </a:extLst>
            </p:cNvPr>
            <p:cNvGrpSpPr/>
            <p:nvPr/>
          </p:nvGrpSpPr>
          <p:grpSpPr>
            <a:xfrm>
              <a:off x="5843500" y="2678018"/>
              <a:ext cx="2660138" cy="242856"/>
              <a:chOff x="7170128" y="3445675"/>
              <a:chExt cx="4064121" cy="371032"/>
            </a:xfrm>
          </p:grpSpPr>
          <p:sp>
            <p:nvSpPr>
              <p:cNvPr id="203" name="Oval 202">
                <a:extLst>
                  <a:ext uri="{FF2B5EF4-FFF2-40B4-BE49-F238E27FC236}">
                    <a16:creationId xmlns:a16="http://schemas.microsoft.com/office/drawing/2014/main" id="{E8602CCF-3671-4F91-8EF1-B3AE4CD2A383}"/>
                  </a:ext>
                </a:extLst>
              </p:cNvPr>
              <p:cNvSpPr/>
              <p:nvPr/>
            </p:nvSpPr>
            <p:spPr>
              <a:xfrm flipH="1">
                <a:off x="7170128" y="3521949"/>
                <a:ext cx="162040" cy="16204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en-GB" sz="2133" kern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4" name="Rectangle 203">
                <a:extLst>
                  <a:ext uri="{FF2B5EF4-FFF2-40B4-BE49-F238E27FC236}">
                    <a16:creationId xmlns:a16="http://schemas.microsoft.com/office/drawing/2014/main" id="{1296D541-E749-48EB-AA0F-0BDEAFDDB59C}"/>
                  </a:ext>
                </a:extLst>
              </p:cNvPr>
              <p:cNvSpPr/>
              <p:nvPr/>
            </p:nvSpPr>
            <p:spPr>
              <a:xfrm>
                <a:off x="7334435" y="3445675"/>
                <a:ext cx="3899814" cy="371032"/>
              </a:xfrm>
              <a:prstGeom prst="rect">
                <a:avLst/>
              </a:prstGeom>
            </p:spPr>
            <p:txBody>
              <a:bodyPr wrap="square" anchor="ctr">
                <a:noAutofit/>
              </a:bodyPr>
              <a:lstStyle/>
              <a:p>
                <a:pPr defTabSz="607469">
                  <a:defRPr/>
                </a:pPr>
                <a:r>
                  <a:rPr lang="en-US" sz="1600" kern="0" dirty="0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Mental sharpness </a:t>
                </a:r>
              </a:p>
            </p:txBody>
          </p:sp>
        </p:grpSp>
        <p:grpSp>
          <p:nvGrpSpPr>
            <p:cNvPr id="194" name="Group 193">
              <a:extLst>
                <a:ext uri="{FF2B5EF4-FFF2-40B4-BE49-F238E27FC236}">
                  <a16:creationId xmlns:a16="http://schemas.microsoft.com/office/drawing/2014/main" id="{759777EE-F4B2-4BE6-9119-DA9A2E10A23D}"/>
                </a:ext>
              </a:extLst>
            </p:cNvPr>
            <p:cNvGrpSpPr/>
            <p:nvPr/>
          </p:nvGrpSpPr>
          <p:grpSpPr>
            <a:xfrm>
              <a:off x="5663476" y="2867845"/>
              <a:ext cx="2866134" cy="226778"/>
              <a:chOff x="6928267" y="4083124"/>
              <a:chExt cx="4378839" cy="346467"/>
            </a:xfrm>
          </p:grpSpPr>
          <p:sp>
            <p:nvSpPr>
              <p:cNvPr id="201" name="Oval 200">
                <a:extLst>
                  <a:ext uri="{FF2B5EF4-FFF2-40B4-BE49-F238E27FC236}">
                    <a16:creationId xmlns:a16="http://schemas.microsoft.com/office/drawing/2014/main" id="{5074AF47-206F-4A51-B5D8-CBAF4DA7D950}"/>
                  </a:ext>
                </a:extLst>
              </p:cNvPr>
              <p:cNvSpPr/>
              <p:nvPr/>
            </p:nvSpPr>
            <p:spPr>
              <a:xfrm flipH="1">
                <a:off x="6929475" y="4083124"/>
                <a:ext cx="162040" cy="16204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en-GB" sz="2133" kern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2" name="Rectangle 201">
                <a:extLst>
                  <a:ext uri="{FF2B5EF4-FFF2-40B4-BE49-F238E27FC236}">
                    <a16:creationId xmlns:a16="http://schemas.microsoft.com/office/drawing/2014/main" id="{18EEEC38-F924-4F9A-9146-B198DD05AE67}"/>
                  </a:ext>
                </a:extLst>
              </p:cNvPr>
              <p:cNvSpPr/>
              <p:nvPr/>
            </p:nvSpPr>
            <p:spPr>
              <a:xfrm>
                <a:off x="6928267" y="4226877"/>
                <a:ext cx="4378839" cy="202714"/>
              </a:xfrm>
              <a:prstGeom prst="rect">
                <a:avLst/>
              </a:prstGeom>
            </p:spPr>
            <p:txBody>
              <a:bodyPr wrap="square" anchor="ctr">
                <a:noAutofit/>
              </a:bodyPr>
              <a:lstStyle/>
              <a:p>
                <a:pPr defTabSz="607469">
                  <a:defRPr/>
                </a:pPr>
                <a:r>
                  <a:rPr lang="en-US" sz="1600" kern="0" dirty="0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Thinking speed</a:t>
                </a:r>
              </a:p>
            </p:txBody>
          </p:sp>
        </p:grpSp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A45602F7-2460-4EE8-8FCF-0FE2C56B9420}"/>
                </a:ext>
              </a:extLst>
            </p:cNvPr>
            <p:cNvGrpSpPr/>
            <p:nvPr/>
          </p:nvGrpSpPr>
          <p:grpSpPr>
            <a:xfrm>
              <a:off x="6188241" y="1831665"/>
              <a:ext cx="1215844" cy="261023"/>
              <a:chOff x="8651672" y="4144300"/>
              <a:chExt cx="1857549" cy="398787"/>
            </a:xfrm>
          </p:grpSpPr>
          <p:sp>
            <p:nvSpPr>
              <p:cNvPr id="199" name="Oval 198">
                <a:extLst>
                  <a:ext uri="{FF2B5EF4-FFF2-40B4-BE49-F238E27FC236}">
                    <a16:creationId xmlns:a16="http://schemas.microsoft.com/office/drawing/2014/main" id="{6BD763B3-B8BA-4B41-B0B3-EB4A71A16759}"/>
                  </a:ext>
                </a:extLst>
              </p:cNvPr>
              <p:cNvSpPr/>
              <p:nvPr/>
            </p:nvSpPr>
            <p:spPr>
              <a:xfrm flipH="1">
                <a:off x="8651672" y="4381047"/>
                <a:ext cx="162040" cy="16204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en-GB" sz="2133" kern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0" name="Rectangle 199">
                <a:extLst>
                  <a:ext uri="{FF2B5EF4-FFF2-40B4-BE49-F238E27FC236}">
                    <a16:creationId xmlns:a16="http://schemas.microsoft.com/office/drawing/2014/main" id="{06445218-EAAB-41CA-96F1-DEFF2CC3DEB8}"/>
                  </a:ext>
                </a:extLst>
              </p:cNvPr>
              <p:cNvSpPr/>
              <p:nvPr/>
            </p:nvSpPr>
            <p:spPr>
              <a:xfrm>
                <a:off x="8766960" y="4144300"/>
                <a:ext cx="1742261" cy="243387"/>
              </a:xfrm>
              <a:prstGeom prst="rect">
                <a:avLst/>
              </a:prstGeom>
            </p:spPr>
            <p:txBody>
              <a:bodyPr wrap="square" anchor="ctr">
                <a:noAutofit/>
              </a:bodyPr>
              <a:lstStyle/>
              <a:p>
                <a:pPr defTabSz="607469">
                  <a:defRPr/>
                </a:pPr>
                <a:r>
                  <a:rPr lang="en-US" sz="1600" kern="0" dirty="0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Judgment </a:t>
                </a:r>
              </a:p>
            </p:txBody>
          </p:sp>
        </p:grpSp>
        <p:grpSp>
          <p:nvGrpSpPr>
            <p:cNvPr id="196" name="Group 195">
              <a:extLst>
                <a:ext uri="{FF2B5EF4-FFF2-40B4-BE49-F238E27FC236}">
                  <a16:creationId xmlns:a16="http://schemas.microsoft.com/office/drawing/2014/main" id="{5BC5F5D9-9FF3-4116-BC93-4D7805BB190B}"/>
                </a:ext>
              </a:extLst>
            </p:cNvPr>
            <p:cNvGrpSpPr/>
            <p:nvPr/>
          </p:nvGrpSpPr>
          <p:grpSpPr>
            <a:xfrm>
              <a:off x="2501735" y="3136797"/>
              <a:ext cx="912735" cy="272993"/>
              <a:chOff x="2254970" y="4705252"/>
              <a:chExt cx="912735" cy="272993"/>
            </a:xfrm>
          </p:grpSpPr>
          <p:sp>
            <p:nvSpPr>
              <p:cNvPr id="197" name="Oval 196">
                <a:extLst>
                  <a:ext uri="{FF2B5EF4-FFF2-40B4-BE49-F238E27FC236}">
                    <a16:creationId xmlns:a16="http://schemas.microsoft.com/office/drawing/2014/main" id="{13E418BB-0F78-4A74-9E0B-23BB0DB92860}"/>
                  </a:ext>
                </a:extLst>
              </p:cNvPr>
              <p:cNvSpPr/>
              <p:nvPr/>
            </p:nvSpPr>
            <p:spPr>
              <a:xfrm flipH="1">
                <a:off x="3066262" y="4787632"/>
                <a:ext cx="101443" cy="101443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en-GB" sz="2133" kern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8" name="Rectangle 197">
                <a:extLst>
                  <a:ext uri="{FF2B5EF4-FFF2-40B4-BE49-F238E27FC236}">
                    <a16:creationId xmlns:a16="http://schemas.microsoft.com/office/drawing/2014/main" id="{E41D537B-8837-4F4D-A1D7-433A641D4990}"/>
                  </a:ext>
                </a:extLst>
              </p:cNvPr>
              <p:cNvSpPr/>
              <p:nvPr/>
            </p:nvSpPr>
            <p:spPr>
              <a:xfrm>
                <a:off x="2254970" y="4705252"/>
                <a:ext cx="650659" cy="2729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9170">
                  <a:defRPr/>
                </a:pPr>
                <a:r>
                  <a:rPr lang="en-US" sz="1600" kern="0" dirty="0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Fatigue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9565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205</Words>
  <Application>Microsoft Office PowerPoint</Application>
  <PresentationFormat>Widescreen</PresentationFormat>
  <Paragraphs>37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Depression is a clinically heterogeneous disorder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Depression is a clinically heterogeneous disorder </dc:title>
  <dc:creator>Maria Nordfang</dc:creator>
  <cp:lastModifiedBy>Maria Nordfang</cp:lastModifiedBy>
  <cp:revision>1</cp:revision>
  <dcterms:created xsi:type="dcterms:W3CDTF">2022-02-15T10:56:27Z</dcterms:created>
  <dcterms:modified xsi:type="dcterms:W3CDTF">2022-02-15T10:56:50Z</dcterms:modified>
</cp:coreProperties>
</file>